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8" autoAdjust="0"/>
    <p:restoredTop sz="91088" autoAdjust="0"/>
  </p:normalViewPr>
  <p:slideViewPr>
    <p:cSldViewPr snapToGrid="0">
      <p:cViewPr varScale="1">
        <p:scale>
          <a:sx n="102" d="100"/>
          <a:sy n="102" d="100"/>
        </p:scale>
        <p:origin x="13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</a:t>
            </a:r>
            <a:r>
              <a:rPr lang="en-US" baseline="0"/>
              <a:t>  before after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0888" t="35203" r="73447" b="56597"/>
          <a:stretch/>
        </p:blipFill>
        <p:spPr>
          <a:xfrm>
            <a:off x="2241983" y="4542806"/>
            <a:ext cx="3047139" cy="2028210"/>
          </a:xfrm>
          <a:prstGeom prst="rect">
            <a:avLst/>
          </a:prstGeom>
          <a:ln w="12700">
            <a:noFill/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76661" t="36149" r="18992" b="57564"/>
          <a:stretch/>
        </p:blipFill>
        <p:spPr>
          <a:xfrm>
            <a:off x="8768332" y="4542806"/>
            <a:ext cx="3049224" cy="2028210"/>
          </a:xfrm>
          <a:prstGeom prst="rect">
            <a:avLst/>
          </a:prstGeom>
          <a:ln w="12700">
            <a:noFill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0984" t="34762" r="43481" b="57189"/>
          <a:stretch/>
        </p:blipFill>
        <p:spPr>
          <a:xfrm>
            <a:off x="5506200" y="4532974"/>
            <a:ext cx="3047140" cy="2038042"/>
          </a:xfrm>
          <a:prstGeom prst="rect">
            <a:avLst/>
          </a:prstGeom>
          <a:ln w="12700">
            <a:noFill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</a:extLst>
          </a:blip>
          <a:srcRect l="76978" t="32869" r="18282" b="59654"/>
          <a:stretch/>
        </p:blipFill>
        <p:spPr>
          <a:xfrm>
            <a:off x="8770416" y="1342099"/>
            <a:ext cx="3047141" cy="2038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20791" t="31592" r="72691" b="58127"/>
          <a:stretch/>
        </p:blipFill>
        <p:spPr>
          <a:xfrm>
            <a:off x="2241982" y="1342099"/>
            <a:ext cx="3047141" cy="203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459976" y="1034322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=−4.65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9976" y="1034322"/>
                <a:ext cx="129214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1377244" y="647142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=−4.04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7244" y="647142"/>
                <a:ext cx="129214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371476" y="339365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=−3.43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1476" y="339365"/>
                <a:ext cx="129214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1275" t="31615" r="43131" b="59572"/>
          <a:stretch/>
        </p:blipFill>
        <p:spPr>
          <a:xfrm>
            <a:off x="5502771" y="1342098"/>
            <a:ext cx="3050568" cy="20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88</TotalTime>
  <Words>28</Words>
  <Application>Microsoft Office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13</cp:revision>
  <dcterms:created xsi:type="dcterms:W3CDTF">2016-11-16T03:12:58Z</dcterms:created>
  <dcterms:modified xsi:type="dcterms:W3CDTF">2016-11-16T17:20:47Z</dcterms:modified>
</cp:coreProperties>
</file>